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Bold" pitchFamily="2" charset="-79"/>
      <p:bold r:id="rId13"/>
    </p:embeddedFont>
    <p:embeddedFont>
      <p:font typeface="Heebo Light" pitchFamily="2" charset="-79"/>
      <p:regular r:id="rId14"/>
    </p:embeddedFont>
    <p:embeddedFont>
      <p:font typeface="Heebo Medium" pitchFamily="2" charset="-79"/>
      <p:regular r:id="rId15"/>
    </p:embeddedFont>
    <p:embeddedFont>
      <p:font typeface="Montserrat" panose="000005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477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08090" y="160752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ISTIO SERVICE MESH: DEPLOYMENT, ARCHITECTURE, AND ANALYSIS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389489" y="5653564"/>
            <a:ext cx="14418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Heebo Medium" pitchFamily="34" charset="0"/>
                <a:ea typeface="Heebo Medium" pitchFamily="34" charset="-122"/>
                <a:cs typeface="Heebo Medium" pitchFamily="34" charset="-120"/>
              </a:rPr>
              <a:t>TM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4231450" y="4729123"/>
            <a:ext cx="272307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By, Thirumavalavan M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and Key Takeaways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Istio provides a robust and comprehensive solution for managing microservices. By simplifying traffic management, security, observability, and fault tolerance, Istio empowers developers to build and operate microservices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5121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Istio Service Mesh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3956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a service mesh?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service mesh is a dedicated infrastructure layer that provides a transparent way to control and manage the communication between microservices.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 of Istio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Istio offers powerful capabilities including traffic management, security, observability, and fault tolerance, making it easier to manage and operate microservices.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794BB2-E9D7-E4E5-9B7A-81106B974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995" y="7748147"/>
            <a:ext cx="3152496" cy="3775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Istio Architecture: Data Plane and Control Plane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Plane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data plane consists of Envoy proxies deployed alongside each microservice. Envoy handles all incoming and outgoing traffic for the service.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 Plane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control plane manages the configuration and behavior of the data plane. It includes components like Istiod, Mixer, and Pilot.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2FC322-3747-81EF-A3CF-248157851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774" y="7748148"/>
            <a:ext cx="2958659" cy="3543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2499"/>
            <a:ext cx="10621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Istiod: The Brains of the Control Plane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Centralized Control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57629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Istiod provides a single point of control for managing the entire Istio service mesh.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5139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Policy Enforcement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57629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 enforces security policies, traffic routing rules, and other configuration settings across the mesh.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874568" y="5085874"/>
            <a:ext cx="29096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Telemetry Collection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Istiod gathers metrics, traces, and logs from the data plane, providing valuable insights into the health and performance of the mesh.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CC4CA6-0266-0E3E-6931-87CAE7E2C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998" y="7746584"/>
            <a:ext cx="3111493" cy="3687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502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Istio Service Discovery and Configuration Management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2152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15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 Discovery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905732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Istio uses Kubernetes as its primary service discovery mechanism, automatically detecting and registering services in the mesh.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62152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415314"/>
            <a:ext cx="3608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Configuration Management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5260062"/>
            <a:ext cx="36081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Istio allows you to configure and manage traffic policies, security settings, and other aspects of the mesh using configuration files or a dedicated UI.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Istio Security Features: mTLS and Authorization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Mutual TLS (mTLS)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Istio enforces mTLS by default, ensuring that all communication within the mesh is encrypted and authenticated.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Authorization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Istio provides robust authorization policies, allowing you to control access to services based on user identities, service roles, and other factors.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AEE0C-1BEA-6207-AF20-90D8123F2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3257" y="7779320"/>
            <a:ext cx="1987143" cy="3543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20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683" y="3075503"/>
            <a:ext cx="13219033" cy="126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Istio Traffic Management: Routing, Load Balancing, Resiliency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83" y="4638080"/>
            <a:ext cx="4406265" cy="8064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7256" y="5746909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Traffic Routing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907256" y="6182916"/>
            <a:ext cx="4003119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Istio allows you to dynamically route traffic between different versions of services, enabling canary deployments and A/B testing.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948" y="4638080"/>
            <a:ext cx="4406384" cy="8064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13521" y="5746909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 Balancing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5313521" y="6182916"/>
            <a:ext cx="4003238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Istio provides various load balancing algorithms, ensuring that traffic is distributed evenly across instances of a service.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8333" y="4638080"/>
            <a:ext cx="4406384" cy="8064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9905" y="5746909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Resiliency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719905" y="6182916"/>
            <a:ext cx="4003238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Istio offers features like circuit breakers and retries to enhance the resilience of microservices and handle failures gracefully.</a:t>
            </a:r>
            <a:endParaRPr lang="en-US" sz="15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F34F5F-D5FF-0332-2D2F-DD2FB87FF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7620" y="7491175"/>
            <a:ext cx="2402780" cy="6250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328" y="562094"/>
            <a:ext cx="7713345" cy="1277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Istio Observability: Metrics, Tracing, and Logging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5328" y="2248376"/>
            <a:ext cx="3703320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1289447" y="3178254"/>
            <a:ext cx="2555081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Metrics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15328" y="3620214"/>
            <a:ext cx="3703320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Istio provides rich metrics on service performance, traffic patterns, and resource utilization.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25233" y="2248376"/>
            <a:ext cx="3703439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5299353" y="3178254"/>
            <a:ext cx="2555081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725233" y="3620214"/>
            <a:ext cx="3703439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Istio integrates with distributed tracing systems, allowing you to track requests across the mesh.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15328" y="5316736"/>
            <a:ext cx="3703320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5300" dirty="0"/>
          </a:p>
        </p:txBody>
      </p:sp>
      <p:sp>
        <p:nvSpPr>
          <p:cNvPr id="11" name="Text 8"/>
          <p:cNvSpPr/>
          <p:nvPr/>
        </p:nvSpPr>
        <p:spPr>
          <a:xfrm>
            <a:off x="1289447" y="6246614"/>
            <a:ext cx="2555081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Logging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15328" y="6688574"/>
            <a:ext cx="3703320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Istio allows you to collect and analyze logs from the data plane, providing valuable insights into service behavior.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472"/>
            <a:ext cx="124916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Istio Deployment Models and Best Practices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77879"/>
            <a:ext cx="2173724" cy="1669852"/>
          </a:xfrm>
          <a:prstGeom prst="roundRect">
            <a:avLst>
              <a:gd name="adj" fmla="val 57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28224" y="2686050"/>
            <a:ext cx="10239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304693"/>
            <a:ext cx="32989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Kubernetes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795111"/>
            <a:ext cx="104154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Istio integrates seamlessly with Kubernetes, leveraging its features for service discovery, deployment, and resource management.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793790" y="3861078"/>
            <a:ext cx="4347567" cy="1669852"/>
          </a:xfrm>
          <a:prstGeom prst="roundRect">
            <a:avLst>
              <a:gd name="adj" fmla="val 57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028224" y="4469249"/>
            <a:ext cx="16097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9819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 Options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Istio can be deployed in various ways, including sidecar injection, manual deployment, and Istio operator.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515689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793790" y="5644277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28224" y="6252448"/>
            <a:ext cx="1599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8710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 Practices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36150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Follow recommended practices for managing configuration, security, and monitoring to maximize Istio's benefits.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77F2D3-0A53-0D58-34FE-66D8C7631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024" y="7696255"/>
            <a:ext cx="3701376" cy="4432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576</Words>
  <Application>Microsoft Office PowerPoint</Application>
  <PresentationFormat>Custom</PresentationFormat>
  <Paragraphs>69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Heebo Bold</vt:lpstr>
      <vt:lpstr>Heebo Medium</vt:lpstr>
      <vt:lpstr>Montserrat</vt:lpstr>
      <vt:lpstr>Heebo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Thirumavalavan Muralidharan(UST,IN)</cp:lastModifiedBy>
  <cp:revision>2</cp:revision>
  <dcterms:created xsi:type="dcterms:W3CDTF">2025-01-21T04:30:26Z</dcterms:created>
  <dcterms:modified xsi:type="dcterms:W3CDTF">2025-01-21T04:38:01Z</dcterms:modified>
</cp:coreProperties>
</file>